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4"/>
  </p:sldMasterIdLst>
  <p:handoutMasterIdLst>
    <p:handoutMasterId r:id="rId12"/>
  </p:handoutMasterIdLst>
  <p:sldIdLst>
    <p:sldId id="283" r:id="rId5"/>
    <p:sldId id="284" r:id="rId6"/>
    <p:sldId id="285" r:id="rId7"/>
    <p:sldId id="286" r:id="rId8"/>
    <p:sldId id="287" r:id="rId9"/>
    <p:sldId id="288" r:id="rId10"/>
    <p:sldId id="289" r:id="rId11"/>
  </p:sldIdLst>
  <p:sldSz cx="15335250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450112-6C27-A046-858C-2F517AC1E8DF}" v="3" dt="2021-01-08T14:02:34.126"/>
    <p1510:client id="{E1ECAAAA-15F7-B240-A4F0-C47DA135BF7C}" v="3" dt="2021-01-08T11:52:14.7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8"/>
    <p:restoredTop sz="94694"/>
  </p:normalViewPr>
  <p:slideViewPr>
    <p:cSldViewPr snapToGrid="0" snapToObjects="1">
      <p:cViewPr varScale="1">
        <p:scale>
          <a:sx n="37" d="100"/>
          <a:sy n="37" d="100"/>
        </p:scale>
        <p:origin x="28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57450112-6C27-A046-858C-2F517AC1E8DF}"/>
    <pc:docChg chg="modMainMaster">
      <pc:chgData name="Matthew Curtis" userId="84429868-f237-4f5b-874a-7f2099f8a3f1" providerId="ADAL" clId="{57450112-6C27-A046-858C-2F517AC1E8DF}" dt="2021-01-08T14:02:34.126" v="2"/>
      <pc:docMkLst>
        <pc:docMk/>
      </pc:docMkLst>
      <pc:sldMasterChg chg="setBg modSldLayout">
        <pc:chgData name="Matthew Curtis" userId="84429868-f237-4f5b-874a-7f2099f8a3f1" providerId="ADAL" clId="{57450112-6C27-A046-858C-2F517AC1E8DF}" dt="2021-01-08T14:02:34.126" v="2"/>
        <pc:sldMasterMkLst>
          <pc:docMk/>
          <pc:sldMasterMk cId="500937668" sldId="2147483685"/>
        </pc:sldMasterMkLst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2397443784" sldId="2147483697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683280977" sldId="2147483698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1546292025" sldId="2147483699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147269753" sldId="2147483700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674547582" sldId="2147483701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2817129027" sldId="2147483702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915932315" sldId="2147483704"/>
            <pc:sldLayoutMk cId="143598533" sldId="2147483703"/>
          </pc:sldLayoutMkLst>
        </pc:sldLayoutChg>
      </pc:sldMasterChg>
    </pc:docChg>
  </pc:docChgLst>
  <pc:docChgLst>
    <pc:chgData name="Matthew Curtis" userId="84429868-f237-4f5b-874a-7f2099f8a3f1" providerId="ADAL" clId="{E1ECAAAA-15F7-B240-A4F0-C47DA135BF7C}"/>
    <pc:docChg chg="undo custSel addSld delSld modSld modMainMaster">
      <pc:chgData name="Matthew Curtis" userId="84429868-f237-4f5b-874a-7f2099f8a3f1" providerId="ADAL" clId="{E1ECAAAA-15F7-B240-A4F0-C47DA135BF7C}" dt="2021-01-08T13:19:05.891" v="38" actId="2696"/>
      <pc:docMkLst>
        <pc:docMk/>
      </pc:docMkLst>
      <pc:sldChg chg="modSp del mod">
        <pc:chgData name="Matthew Curtis" userId="84429868-f237-4f5b-874a-7f2099f8a3f1" providerId="ADAL" clId="{E1ECAAAA-15F7-B240-A4F0-C47DA135BF7C}" dt="2021-01-08T13:19:05.891" v="38" actId="2696"/>
        <pc:sldMkLst>
          <pc:docMk/>
          <pc:sldMk cId="1114783099" sldId="269"/>
        </pc:sldMkLst>
        <pc:spChg chg="mod">
          <ac:chgData name="Matthew Curtis" userId="84429868-f237-4f5b-874a-7f2099f8a3f1" providerId="ADAL" clId="{E1ECAAAA-15F7-B240-A4F0-C47DA135BF7C}" dt="2021-01-08T13:18:05.325" v="6" actId="1035"/>
          <ac:spMkLst>
            <pc:docMk/>
            <pc:sldMk cId="1114783099" sldId="269"/>
            <ac:spMk id="3" creationId="{C25D133D-EAAE-9948-825A-28C40526E6EE}"/>
          </ac:spMkLst>
        </pc:spChg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976037467" sldId="270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3826001940" sldId="271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3504279327" sldId="272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948912627" sldId="273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489159003" sldId="274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460966975" sldId="275"/>
        </pc:sldMkLst>
      </pc:sldChg>
      <pc:sldChg chg="new">
        <pc:chgData name="Matthew Curtis" userId="84429868-f237-4f5b-874a-7f2099f8a3f1" providerId="ADAL" clId="{E1ECAAAA-15F7-B240-A4F0-C47DA135BF7C}" dt="2021-01-08T13:18:49.770" v="31" actId="680"/>
        <pc:sldMkLst>
          <pc:docMk/>
          <pc:sldMk cId="2130044118" sldId="276"/>
        </pc:sldMkLst>
      </pc:sldChg>
      <pc:sldChg chg="new">
        <pc:chgData name="Matthew Curtis" userId="84429868-f237-4f5b-874a-7f2099f8a3f1" providerId="ADAL" clId="{E1ECAAAA-15F7-B240-A4F0-C47DA135BF7C}" dt="2021-01-08T13:18:51.042" v="32" actId="680"/>
        <pc:sldMkLst>
          <pc:docMk/>
          <pc:sldMk cId="1294385095" sldId="277"/>
        </pc:sldMkLst>
      </pc:sldChg>
      <pc:sldChg chg="new">
        <pc:chgData name="Matthew Curtis" userId="84429868-f237-4f5b-874a-7f2099f8a3f1" providerId="ADAL" clId="{E1ECAAAA-15F7-B240-A4F0-C47DA135BF7C}" dt="2021-01-08T13:18:53.178" v="33" actId="680"/>
        <pc:sldMkLst>
          <pc:docMk/>
          <pc:sldMk cId="1853030428" sldId="278"/>
        </pc:sldMkLst>
      </pc:sldChg>
      <pc:sldChg chg="new">
        <pc:chgData name="Matthew Curtis" userId="84429868-f237-4f5b-874a-7f2099f8a3f1" providerId="ADAL" clId="{E1ECAAAA-15F7-B240-A4F0-C47DA135BF7C}" dt="2021-01-08T13:18:54.709" v="34" actId="680"/>
        <pc:sldMkLst>
          <pc:docMk/>
          <pc:sldMk cId="567851855" sldId="279"/>
        </pc:sldMkLst>
      </pc:sldChg>
      <pc:sldChg chg="new">
        <pc:chgData name="Matthew Curtis" userId="84429868-f237-4f5b-874a-7f2099f8a3f1" providerId="ADAL" clId="{E1ECAAAA-15F7-B240-A4F0-C47DA135BF7C}" dt="2021-01-08T13:18:56.283" v="35" actId="680"/>
        <pc:sldMkLst>
          <pc:docMk/>
          <pc:sldMk cId="3853745894" sldId="280"/>
        </pc:sldMkLst>
      </pc:sldChg>
      <pc:sldChg chg="new">
        <pc:chgData name="Matthew Curtis" userId="84429868-f237-4f5b-874a-7f2099f8a3f1" providerId="ADAL" clId="{E1ECAAAA-15F7-B240-A4F0-C47DA135BF7C}" dt="2021-01-08T13:18:58.815" v="36" actId="680"/>
        <pc:sldMkLst>
          <pc:docMk/>
          <pc:sldMk cId="1782378645" sldId="281"/>
        </pc:sldMkLst>
      </pc:sldChg>
      <pc:sldChg chg="new">
        <pc:chgData name="Matthew Curtis" userId="84429868-f237-4f5b-874a-7f2099f8a3f1" providerId="ADAL" clId="{E1ECAAAA-15F7-B240-A4F0-C47DA135BF7C}" dt="2021-01-08T13:19:01.063" v="37" actId="680"/>
        <pc:sldMkLst>
          <pc:docMk/>
          <pc:sldMk cId="2404099750" sldId="282"/>
        </pc:sldMkLst>
      </pc:sldChg>
      <pc:sldMasterChg chg="setBg modSldLayout">
        <pc:chgData name="Matthew Curtis" userId="84429868-f237-4f5b-874a-7f2099f8a3f1" providerId="ADAL" clId="{E1ECAAAA-15F7-B240-A4F0-C47DA135BF7C}" dt="2021-01-08T13:18:42.833" v="30"/>
        <pc:sldMasterMkLst>
          <pc:docMk/>
          <pc:sldMasterMk cId="500937668" sldId="2147483685"/>
        </pc:sldMasterMkLst>
        <pc:sldLayoutChg chg="modSp mod setBg">
          <pc:chgData name="Matthew Curtis" userId="84429868-f237-4f5b-874a-7f2099f8a3f1" providerId="ADAL" clId="{E1ECAAAA-15F7-B240-A4F0-C47DA135BF7C}" dt="2021-01-08T13:18:21.851" v="17" actId="1076"/>
          <pc:sldLayoutMkLst>
            <pc:docMk/>
            <pc:sldMasterMk cId="500937668" sldId="2147483685"/>
            <pc:sldLayoutMk cId="2397443784" sldId="2147483697"/>
          </pc:sldLayoutMkLst>
          <pc:spChg chg="mod">
            <ac:chgData name="Matthew Curtis" userId="84429868-f237-4f5b-874a-7f2099f8a3f1" providerId="ADAL" clId="{E1ECAAAA-15F7-B240-A4F0-C47DA135BF7C}" dt="2021-01-08T13:18:21.851" v="17" actId="1076"/>
            <ac:spMkLst>
              <pc:docMk/>
              <pc:sldMasterMk cId="500937668" sldId="2147483685"/>
              <pc:sldLayoutMk cId="2397443784" sldId="2147483697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25.952" v="20"/>
          <pc:sldLayoutMkLst>
            <pc:docMk/>
            <pc:sldMasterMk cId="500937668" sldId="2147483685"/>
            <pc:sldLayoutMk cId="683280977" sldId="2147483698"/>
          </pc:sldLayoutMkLst>
          <pc:spChg chg="add mod">
            <ac:chgData name="Matthew Curtis" userId="84429868-f237-4f5b-874a-7f2099f8a3f1" providerId="ADAL" clId="{E1ECAAAA-15F7-B240-A4F0-C47DA135BF7C}" dt="2021-01-08T13:18:25.952" v="20"/>
            <ac:spMkLst>
              <pc:docMk/>
              <pc:sldMasterMk cId="500937668" sldId="2147483685"/>
              <pc:sldLayoutMk cId="683280977" sldId="2147483698"/>
              <ac:spMk id="5" creationId="{B8157E64-9B87-C348-A399-9854CDD6E15A}"/>
            </ac:spMkLst>
          </pc:spChg>
          <pc:spChg chg="del mod">
            <ac:chgData name="Matthew Curtis" userId="84429868-f237-4f5b-874a-7f2099f8a3f1" providerId="ADAL" clId="{E1ECAAAA-15F7-B240-A4F0-C47DA135BF7C}" dt="2021-01-08T13:18:25.692" v="19" actId="478"/>
            <ac:spMkLst>
              <pc:docMk/>
              <pc:sldMasterMk cId="500937668" sldId="2147483685"/>
              <pc:sldLayoutMk cId="683280977" sldId="2147483698"/>
              <ac:spMk id="6" creationId="{617B2F75-A139-7D4C-92FA-BAD24BFECB4B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28.500" v="22"/>
          <pc:sldLayoutMkLst>
            <pc:docMk/>
            <pc:sldMasterMk cId="500937668" sldId="2147483685"/>
            <pc:sldLayoutMk cId="1546292025" sldId="2147483699"/>
          </pc:sldLayoutMkLst>
          <pc:spChg chg="add mod">
            <ac:chgData name="Matthew Curtis" userId="84429868-f237-4f5b-874a-7f2099f8a3f1" providerId="ADAL" clId="{E1ECAAAA-15F7-B240-A4F0-C47DA135BF7C}" dt="2021-01-08T13:18:28.500" v="22"/>
            <ac:spMkLst>
              <pc:docMk/>
              <pc:sldMasterMk cId="500937668" sldId="2147483685"/>
              <pc:sldLayoutMk cId="1546292025" sldId="2147483699"/>
              <ac:spMk id="5" creationId="{7D2FFC00-2D56-6D4C-85E6-A01252C4F37A}"/>
            </ac:spMkLst>
          </pc:spChg>
          <pc:spChg chg="del">
            <ac:chgData name="Matthew Curtis" userId="84429868-f237-4f5b-874a-7f2099f8a3f1" providerId="ADAL" clId="{E1ECAAAA-15F7-B240-A4F0-C47DA135BF7C}" dt="2021-01-08T13:18:28.257" v="21" actId="478"/>
            <ac:spMkLst>
              <pc:docMk/>
              <pc:sldMasterMk cId="500937668" sldId="2147483685"/>
              <pc:sldLayoutMk cId="1546292025" sldId="2147483699"/>
              <ac:spMk id="6" creationId="{A313D674-49EB-7840-B9C4-2FA96A080601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1.740" v="24"/>
          <pc:sldLayoutMkLst>
            <pc:docMk/>
            <pc:sldMasterMk cId="500937668" sldId="2147483685"/>
            <pc:sldLayoutMk cId="147269753" sldId="2147483700"/>
          </pc:sldLayoutMkLst>
          <pc:spChg chg="add mod">
            <ac:chgData name="Matthew Curtis" userId="84429868-f237-4f5b-874a-7f2099f8a3f1" providerId="ADAL" clId="{E1ECAAAA-15F7-B240-A4F0-C47DA135BF7C}" dt="2021-01-08T13:18:31.740" v="24"/>
            <ac:spMkLst>
              <pc:docMk/>
              <pc:sldMasterMk cId="500937668" sldId="2147483685"/>
              <pc:sldLayoutMk cId="147269753" sldId="2147483700"/>
              <ac:spMk id="5" creationId="{E4DEB062-C1C3-3B4A-BF8B-005FC52B3AE5}"/>
            </ac:spMkLst>
          </pc:spChg>
          <pc:spChg chg="del">
            <ac:chgData name="Matthew Curtis" userId="84429868-f237-4f5b-874a-7f2099f8a3f1" providerId="ADAL" clId="{E1ECAAAA-15F7-B240-A4F0-C47DA135BF7C}" dt="2021-01-08T13:18:31.385" v="23" actId="478"/>
            <ac:spMkLst>
              <pc:docMk/>
              <pc:sldMasterMk cId="500937668" sldId="2147483685"/>
              <pc:sldLayoutMk cId="147269753" sldId="2147483700"/>
              <ac:spMk id="6" creationId="{FAAD7474-BDBE-2748-8397-35F313AAB638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5.991" v="26"/>
          <pc:sldLayoutMkLst>
            <pc:docMk/>
            <pc:sldMasterMk cId="500937668" sldId="2147483685"/>
            <pc:sldLayoutMk cId="674547582" sldId="2147483701"/>
          </pc:sldLayoutMkLst>
          <pc:spChg chg="add mod">
            <ac:chgData name="Matthew Curtis" userId="84429868-f237-4f5b-874a-7f2099f8a3f1" providerId="ADAL" clId="{E1ECAAAA-15F7-B240-A4F0-C47DA135BF7C}" dt="2021-01-08T13:18:35.991" v="26"/>
            <ac:spMkLst>
              <pc:docMk/>
              <pc:sldMasterMk cId="500937668" sldId="2147483685"/>
              <pc:sldLayoutMk cId="674547582" sldId="2147483701"/>
              <ac:spMk id="5" creationId="{F54D7D0E-5832-EC40-977A-B8634E3E87A9}"/>
            </ac:spMkLst>
          </pc:spChg>
          <pc:spChg chg="del">
            <ac:chgData name="Matthew Curtis" userId="84429868-f237-4f5b-874a-7f2099f8a3f1" providerId="ADAL" clId="{E1ECAAAA-15F7-B240-A4F0-C47DA135BF7C}" dt="2021-01-08T13:18:35.693" v="25" actId="478"/>
            <ac:spMkLst>
              <pc:docMk/>
              <pc:sldMasterMk cId="500937668" sldId="2147483685"/>
              <pc:sldLayoutMk cId="674547582" sldId="2147483701"/>
              <ac:spMk id="6" creationId="{29D610BF-957E-1847-83D1-9ECEF8B20A86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9.637" v="28"/>
          <pc:sldLayoutMkLst>
            <pc:docMk/>
            <pc:sldMasterMk cId="500937668" sldId="2147483685"/>
            <pc:sldLayoutMk cId="2817129027" sldId="2147483702"/>
          </pc:sldLayoutMkLst>
          <pc:spChg chg="del">
            <ac:chgData name="Matthew Curtis" userId="84429868-f237-4f5b-874a-7f2099f8a3f1" providerId="ADAL" clId="{E1ECAAAA-15F7-B240-A4F0-C47DA135BF7C}" dt="2021-01-08T13:18:39.349" v="27" actId="478"/>
            <ac:spMkLst>
              <pc:docMk/>
              <pc:sldMasterMk cId="500937668" sldId="2147483685"/>
              <pc:sldLayoutMk cId="2817129027" sldId="2147483702"/>
              <ac:spMk id="5" creationId="{B0E676A3-5D15-FC4F-BC71-845FBFF3D6AD}"/>
            </ac:spMkLst>
          </pc:spChg>
          <pc:spChg chg="add mod">
            <ac:chgData name="Matthew Curtis" userId="84429868-f237-4f5b-874a-7f2099f8a3f1" providerId="ADAL" clId="{E1ECAAAA-15F7-B240-A4F0-C47DA135BF7C}" dt="2021-01-08T13:18:39.637" v="28"/>
            <ac:spMkLst>
              <pc:docMk/>
              <pc:sldMasterMk cId="500937668" sldId="2147483685"/>
              <pc:sldLayoutMk cId="2817129027" sldId="2147483702"/>
              <ac:spMk id="7" creationId="{27D0F30C-9C80-0D46-BCB6-0A2738F7EC88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42.833" v="30"/>
          <pc:sldLayoutMkLst>
            <pc:docMk/>
            <pc:sldMasterMk cId="915932315" sldId="2147483704"/>
            <pc:sldLayoutMk cId="143598533" sldId="2147483703"/>
          </pc:sldLayoutMkLst>
          <pc:spChg chg="add mod">
            <ac:chgData name="Matthew Curtis" userId="84429868-f237-4f5b-874a-7f2099f8a3f1" providerId="ADAL" clId="{E1ECAAAA-15F7-B240-A4F0-C47DA135BF7C}" dt="2021-01-08T13:18:42.833" v="30"/>
            <ac:spMkLst>
              <pc:docMk/>
              <pc:sldMasterMk cId="915932315" sldId="2147483704"/>
              <pc:sldLayoutMk cId="143598533" sldId="2147483703"/>
              <ac:spMk id="4" creationId="{754B1B39-514F-014C-9838-87C9FAB5B6E0}"/>
            </ac:spMkLst>
          </pc:spChg>
          <pc:spChg chg="del">
            <ac:chgData name="Matthew Curtis" userId="84429868-f237-4f5b-874a-7f2099f8a3f1" providerId="ADAL" clId="{E1ECAAAA-15F7-B240-A4F0-C47DA135BF7C}" dt="2021-01-08T13:18:42.477" v="29" actId="478"/>
            <ac:spMkLst>
              <pc:docMk/>
              <pc:sldMasterMk cId="915932315" sldId="2147483704"/>
              <pc:sldLayoutMk cId="143598533" sldId="2147483703"/>
              <ac:spMk id="5" creationId="{B0E676A3-5D15-FC4F-BC71-845FBFF3D6AD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84854" y="8471204"/>
            <a:ext cx="8165543" cy="10493614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199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80F5C5E-1814-C347-AFC0-BF999DE56BE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BFA84511-6699-0B45-93CF-8D88743E5E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54709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8C6637-FDEB-8740-9A6E-E52BC60F19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352389D3-7815-A745-9B21-D0C3EC87B0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819255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3584854" y="8471204"/>
            <a:ext cx="8165543" cy="1049361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6349C30-1824-9145-B1DB-8BC26B52CC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F396F973-939A-A343-9325-E95371F9D5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9242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778FC4B-D464-2342-8F04-EE52AE57158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ED87F723-ACDA-6A40-884C-BF72934C304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299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96200" y="9257125"/>
            <a:ext cx="9342851" cy="935605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3F77820-DEEE-EF4D-AEFB-F013AC8E454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02FE2B6E-D9B1-9A42-902C-28A7F4EF08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382246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33A06E7-292C-3548-965C-231FDC15590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778D10A1-669D-0D4E-AB15-F6BB6C5DDF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359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4299" y="1149979"/>
            <a:ext cx="13226653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4299" y="5749874"/>
            <a:ext cx="13226653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4299" y="20019564"/>
            <a:ext cx="345043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9802" y="20019564"/>
            <a:ext cx="5175647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0520" y="20019564"/>
            <a:ext cx="345043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3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03" r:id="rId7"/>
  </p:sldLayoutIdLst>
  <p:txStyles>
    <p:titleStyle>
      <a:lvl1pPr algn="l" defTabSz="1533540" rtl="0" eaLnBrk="1" latinLnBrk="0" hangingPunct="1">
        <a:lnSpc>
          <a:spcPct val="90000"/>
        </a:lnSpc>
        <a:spcBef>
          <a:spcPct val="0"/>
        </a:spcBef>
        <a:buNone/>
        <a:defRPr sz="73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3385" indent="-383385" algn="l" defTabSz="1533540" rtl="0" eaLnBrk="1" latinLnBrk="0" hangingPunct="1">
        <a:lnSpc>
          <a:spcPct val="90000"/>
        </a:lnSpc>
        <a:spcBef>
          <a:spcPts val="1677"/>
        </a:spcBef>
        <a:buFont typeface="Arial" panose="020B0604020202020204" pitchFamily="34" charset="0"/>
        <a:buChar char="•"/>
        <a:defRPr sz="4696" kern="1200">
          <a:solidFill>
            <a:schemeClr val="tx1"/>
          </a:solidFill>
          <a:latin typeface="+mn-lt"/>
          <a:ea typeface="+mn-ea"/>
          <a:cs typeface="+mn-cs"/>
        </a:defRPr>
      </a:lvl1pPr>
      <a:lvl2pPr marL="115015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4025" kern="1200">
          <a:solidFill>
            <a:schemeClr val="tx1"/>
          </a:solidFill>
          <a:latin typeface="+mn-lt"/>
          <a:ea typeface="+mn-ea"/>
          <a:cs typeface="+mn-cs"/>
        </a:defRPr>
      </a:lvl2pPr>
      <a:lvl3pPr marL="191692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354" kern="1200">
          <a:solidFill>
            <a:schemeClr val="tx1"/>
          </a:solidFill>
          <a:latin typeface="+mn-lt"/>
          <a:ea typeface="+mn-ea"/>
          <a:cs typeface="+mn-cs"/>
        </a:defRPr>
      </a:lvl3pPr>
      <a:lvl4pPr marL="268369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45046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421723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98400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75077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51754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1pPr>
      <a:lvl2pPr marL="76677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2pPr>
      <a:lvl3pPr marL="153354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3pPr>
      <a:lvl4pPr marL="230031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06708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383385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60062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36739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13416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97968-C01D-1D4B-9CAA-AB511899DD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8457B0-00AB-6644-BFE8-768568C5B8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95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6AAB0-9ABF-C746-99CF-B5D3B157B4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C937EA-0103-604A-B372-BED128C06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951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35B54-8BC1-5640-9C47-57B5E1EB64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602A8C-09BF-A74D-86CC-BBC43B2466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43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ED3C0-445B-A745-9A27-085DCE297C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62A5C-A334-7E4E-94DF-126115B4D5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4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7BA49-23BC-5F4D-A047-9585B5A4BE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0C7EC1-A1B6-ED4B-BC73-F279B682E7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2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72306-E5EC-F14B-ABEE-E88CAF5CAF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A9F144-F51C-EE4C-828C-FCB3DC9961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02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3071B-4459-A845-8D23-35B99198C6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A7D69E-7449-1647-87CD-5DA7C1ADC6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0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D261EF-CB28-4561-AFEF-8F88F066AE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66BA13-D993-4E7E-A311-03D480E38630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3.xml><?xml version="1.0" encoding="utf-8"?>
<ds:datastoreItem xmlns:ds="http://schemas.openxmlformats.org/officeDocument/2006/customXml" ds:itemID="{90D88753-1BD0-494B-A2C3-39B09377B4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30</cp:revision>
  <dcterms:created xsi:type="dcterms:W3CDTF">2020-01-21T15:23:38Z</dcterms:created>
  <dcterms:modified xsi:type="dcterms:W3CDTF">2021-01-27T11:25:49Z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